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n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no" altLang="ko-KR" b="1">
                <a:solidFill>
                  <a:schemeClr val="tx1">
                    <a:lumMod val="50000"/>
                    <a:lumOff val="50000"/>
                  </a:schemeClr>
                </a:solidFill>
              </a:rPr>
              <a:t>Nr.16</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De</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Ord</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av</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no" altLang="ko-KR" sz="4000"/>
              <a:t>Gud kalte Moses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no" altLang="ko-KR" sz="3200">
                <a:solidFill>
                  <a:schemeClr val="tx1">
                    <a:lumMod val="65000"/>
                    <a:lumOff val="35000"/>
                  </a:schemeClr>
                </a:solidFill>
              </a:rPr>
              <a:t>Hva så han da Moses hørte Guds røst?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vakker vinranke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sky og torden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brennende busk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delt hav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no" altLang="en-US" sz="2800">
                <a:solidFill>
                  <a:srgbClr val="FF0000"/>
                </a:solidFill>
              </a:rPr>
              <a:t>③ </a:t>
            </a:r>
            <a:r xmlns:a="http://schemas.openxmlformats.org/drawingml/2006/main">
              <a:rPr lang="no" altLang="ko-KR" sz="2800">
                <a:solidFill>
                  <a:srgbClr val="FF0000"/>
                </a:solidFill>
              </a:rPr>
              <a:t>brennende busk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Gideon og hans 300 menn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a:t>
            </a:r>
            <a:r xmlns:a="http://schemas.openxmlformats.org/drawingml/2006/main">
              <a:rPr lang="no" altLang="en-US" sz="4000">
                <a:solidFill>
                  <a:srgbClr val="FF0000"/>
                </a:solidFill>
              </a:rPr>
              <a:t> </a:t>
            </a:r>
            <a:r xmlns:a="http://schemas.openxmlformats.org/drawingml/2006/main">
              <a:rPr lang="no"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t>Da Herrens engel viste seg for Gideon, sa han: Herren er med deg, mektig kriger.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Dommere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600">
                <a:solidFill>
                  <a:schemeClr val="tx1">
                    <a:lumMod val="65000"/>
                    <a:lumOff val="35000"/>
                  </a:schemeClr>
                </a:solidFill>
              </a:rPr>
              <a:t>Herrens engel viste seg for Gideon og sa: "Gud er med deg, mektig kriger." Gud ga ham trygghet gjennom dugg og fleece.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Da han hadde tillit til at Gud kalte ham, brøt han ned Baal og dets alter som israelittene tilba.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sa til Gideon at han skulle velge krigere for å beseire midjanittene. Ifølge Guds instruks ble bare 300 menn utvalgt.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ga ham en fantastisk plan for å angripe dem. Gud lot dem ha trompeter og tomme krukker med fakler inni.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Om natten gjennomførte Gideon og hans 300 menn planen Gud ga dem. De vant krigen mot midianittene.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Gideon og hans 300 menn vant krigen mot mange midianitter bare ved å adlyde Guds ordre.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Hemmeligheten til å vinne i livet mitt er å adlyde Gud.</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Han er den allmektige Gud som kan beseire mange fiendtlige styrker med bare 300 mann.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Som ikke ble brukt for Gideon og hans 300 menn for å beseire fienden deres?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krukker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sverd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fakler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trompeter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② </a:t>
            </a:r>
            <a:r xmlns:a="http://schemas.openxmlformats.org/drawingml/2006/main">
              <a:rPr lang="no" altLang="ko-KR" sz="2800">
                <a:solidFill>
                  <a:srgbClr val="FF0000"/>
                </a:solidFill>
              </a:rPr>
              <a:t>sverd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Da Herren så at han var gått bort for å se, kalte Gud til ham</a:t>
            </a:r>
          </a:p>
          <a:p>
            <a:r xmlns:a="http://schemas.openxmlformats.org/drawingml/2006/main">
              <a:rPr lang="no" altLang="ko-KR" sz="3600">
                <a:solidFill>
                  <a:schemeClr val="tx1">
                    <a:lumMod val="65000"/>
                    <a:lumOff val="35000"/>
                  </a:schemeClr>
                </a:solidFill>
              </a:rPr>
              <a:t>fra bushen,</a:t>
            </a:r>
          </a:p>
          <a:p>
            <a:r xmlns:a="http://schemas.openxmlformats.org/drawingml/2006/main">
              <a:rPr lang="no" altLang="ko-KR" sz="3600">
                <a:solidFill>
                  <a:schemeClr val="tx1">
                    <a:lumMod val="65000"/>
                    <a:lumOff val="35000"/>
                  </a:schemeClr>
                </a:solidFill>
              </a:rPr>
              <a:t>"Moses! Moses!" Og Moses sa: Her er jeg.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a:t>
            </a:r>
            <a:r xmlns:a="http://schemas.openxmlformats.org/drawingml/2006/main">
              <a:rPr lang="no" altLang="en-US" sz="4000">
                <a:solidFill>
                  <a:srgbClr val="FF0000"/>
                </a:solidFill>
              </a:rPr>
              <a:t> </a:t>
            </a:r>
            <a:r xmlns:a="http://schemas.openxmlformats.org/drawingml/2006/main">
              <a:rPr lang="no"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t>Da Herrens engel viste seg for Gideon, sa han: Herren er med deg, mektig kriger.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Dommere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no" altLang="ko-KR" b="1">
                <a:solidFill>
                  <a:schemeClr val="tx1">
                    <a:lumMod val="50000"/>
                    <a:lumOff val="50000"/>
                  </a:schemeClr>
                </a:solidFill>
              </a:rPr>
              <a:t>nr. 26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no" altLang="ko-KR" sz="4000"/>
              <a:t>Samson, en sterk kriger.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Kvinnen fødte en gutt og kalte ham Samson. Han vokste og Herren velsignet ham,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Dommere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no" altLang="ko-KR" sz="2500">
                <a:solidFill>
                  <a:schemeClr val="tx1">
                    <a:lumMod val="65000"/>
                    <a:lumOff val="35000"/>
                  </a:schemeClr>
                </a:solidFill>
              </a:rPr>
              <a:t>Det var en leder som het Samson blant israelittenes ledere. Han var en mann som skulle skilles fra Gud fra fødselen av.</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no" altLang="ko-KR" sz="2400">
                <a:solidFill>
                  <a:schemeClr val="tx1">
                    <a:lumMod val="65000"/>
                    <a:lumOff val="35000"/>
                  </a:schemeClr>
                </a:solidFill>
              </a:rPr>
              <a:t>Samson var en veldig sterk kriger. På grunn av Samson kunne ikke filisterne og de andre landene som undertrykte dem undertrykke israelittene</a:t>
            </a:r>
            <a:r xmlns:a="http://schemas.openxmlformats.org/drawingml/2006/main">
              <a:rPr lang="no" altLang="en-US" sz="2400">
                <a:solidFill>
                  <a:schemeClr val="tx1">
                    <a:lumMod val="65000"/>
                    <a:lumOff val="35000"/>
                  </a:schemeClr>
                </a:solidFill>
              </a:rPr>
              <a:t> </a:t>
            </a:r>
            <a:r xmlns:a="http://schemas.openxmlformats.org/drawingml/2006/main">
              <a:rPr lang="no" altLang="ko-KR" sz="2400">
                <a:solidFill>
                  <a:schemeClr val="tx1">
                    <a:lumMod val="65000"/>
                    <a:lumOff val="35000"/>
                  </a:schemeClr>
                </a:solidFill>
              </a:rPr>
              <a:t>noe mer.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no" altLang="ko-KR" sz="2400">
                <a:solidFill>
                  <a:schemeClr val="tx1">
                    <a:lumMod val="65000"/>
                    <a:lumOff val="35000"/>
                  </a:schemeClr>
                </a:solidFill>
              </a:rPr>
              <a:t>Hans styrke kom fra håret. Men håret hans hadde blitt barbert av å bli lurt. Så han mistet makten.</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no" altLang="ko-KR" sz="2500">
                <a:solidFill>
                  <a:schemeClr val="tx1">
                    <a:lumMod val="65000"/>
                    <a:lumOff val="35000"/>
                  </a:schemeClr>
                </a:solidFill>
              </a:rPr>
              <a:t>Samson ble grepet og ble ledd av fienden. Han angret på at han ble lurt på grunn av arroganse.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no" altLang="ko-KR" sz="2500">
                <a:solidFill>
                  <a:schemeClr val="tx1">
                    <a:lumMod val="65000"/>
                    <a:lumOff val="35000"/>
                  </a:schemeClr>
                </a:solidFill>
              </a:rPr>
              <a:t>Samson ba til Gud om å styrke ham igjen til slutt. Gud besvarte hans bønn og ga ham kraft til slutt.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no" altLang="ko-KR" sz="3200">
                <a:solidFill>
                  <a:schemeClr val="tx1">
                    <a:lumMod val="65000"/>
                    <a:lumOff val="35000"/>
                  </a:schemeClr>
                </a:solidFill>
              </a:rPr>
              <a:t>Samson var en mann som ble gitt en spesiell nåde og kall fra Gud.</a:t>
            </a:r>
            <a:r xmlns:a="http://schemas.openxmlformats.org/drawingml/2006/main">
              <a:rPr lang="n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Men på grunn av hans arroganse,</a:t>
            </a:r>
          </a:p>
          <a:p>
            <a:pPr xmlns:a="http://schemas.openxmlformats.org/drawingml/2006/main" algn="ctr"/>
            <a:r xmlns:a="http://schemas.openxmlformats.org/drawingml/2006/main">
              <a:rPr lang="no" altLang="ko-KR" sz="3200">
                <a:solidFill>
                  <a:schemeClr val="tx1">
                    <a:lumMod val="65000"/>
                    <a:lumOff val="35000"/>
                  </a:schemeClr>
                </a:solidFill>
              </a:rPr>
              <a:t>han mistet dem alle.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Vi er også Guds elskede barn som har mottatt Guds nåde og misjon.</a:t>
            </a:r>
            <a:r xmlns:a="http://schemas.openxmlformats.org/drawingml/2006/main">
              <a:rPr lang="n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Derfor må vi ydmyke oss for Guds Ord.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Gud lytter til og besvarer våre alvorlige og sannferdige bønner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Nei.</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17</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De</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Ord</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av</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Ti katastrofer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Hvor kom Samsons makt fra?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hår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ben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øye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no" altLang="en-US" sz="2800">
                <a:solidFill>
                  <a:srgbClr val="FF0000"/>
                </a:solidFill>
              </a:rPr>
              <a:t>① </a:t>
            </a:r>
            <a:r xmlns:a="http://schemas.openxmlformats.org/drawingml/2006/main">
              <a:rPr lang="no" altLang="ko-KR" sz="2800">
                <a:solidFill>
                  <a:srgbClr val="FF0000"/>
                </a:solidFill>
              </a:rPr>
              <a:t>hår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Kvinnen fødte en gutt og kalte ham Samson. Han vokste og Herren velsignet ham,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Dommere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t>Ruth, en kvinne med edel karakter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Ditt folk skal være mitt folk og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Ruth</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En jødisk kvinne, Naomi hadde to sønner som giftet seg med hedninger. Men hennes to sønner døde. Så hun ble igjen med sine to svigerdøtre.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Naomi bestemte seg for å vende tilbake til sitt hjem i Juda. Hun sa til sine to svigerdøtre at de skulle reise hjem. Men hennes andre svigerdatter dro ikke tilbake til hjembyen, men fulgte svigermoren for å bo i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Rut måtte hente kornet for å bo hos No'omi, for hun hadde ingen mann til å forvalte en husholdning.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Tilfeldigvis plukket hun opp kornrestene på en åker som tilhørte Boas. Boas trodde at hun var en edel kvinne, og han giftet seg med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400">
                <a:solidFill>
                  <a:schemeClr val="tx1">
                    <a:lumMod val="65000"/>
                    <a:lumOff val="35000"/>
                  </a:schemeClr>
                </a:solidFill>
              </a:rPr>
              <a:t>Boas tok imot Rut og Naomi som familie og levde et lykkelig liv. I fremtiden kom kong David og Jesus fra Boas og Ruts slekt.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Ruth var en hedning. Hun var en god og oppriktig kvinne og tjente sin svigermor godt.</a:t>
            </a:r>
          </a:p>
          <a:p>
            <a:pPr xmlns:a="http://schemas.openxmlformats.org/drawingml/2006/main" algn="ctr"/>
            <a:r xmlns:a="http://schemas.openxmlformats.org/drawingml/2006/main">
              <a:rPr lang="no" altLang="ko-KR" sz="3600">
                <a:solidFill>
                  <a:schemeClr val="tx1">
                    <a:lumMod val="65000"/>
                    <a:lumOff val="35000"/>
                  </a:schemeClr>
                </a:solidFill>
              </a:rPr>
              <a:t>Så hun ble velsignet.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Vi må også hjelpe våre naboer</a:t>
            </a:r>
          </a:p>
          <a:p>
            <a:pPr xmlns:a="http://schemas.openxmlformats.org/drawingml/2006/main" algn="ctr"/>
            <a:r xmlns:a="http://schemas.openxmlformats.org/drawingml/2006/main">
              <a:rPr lang="no" altLang="ko-KR" sz="3600">
                <a:solidFill>
                  <a:schemeClr val="tx1">
                    <a:lumMod val="65000"/>
                    <a:lumOff val="35000"/>
                  </a:schemeClr>
                </a:solidFill>
              </a:rPr>
              <a:t>og tilbe Gud</a:t>
            </a:r>
          </a:p>
          <a:p>
            <a:pPr xmlns:a="http://schemas.openxmlformats.org/drawingml/2006/main" algn="ctr"/>
            <a:r xmlns:a="http://schemas.openxmlformats.org/drawingml/2006/main">
              <a:rPr lang="no" altLang="ko-KR" sz="3600">
                <a:solidFill>
                  <a:schemeClr val="tx1">
                    <a:lumMod val="65000"/>
                    <a:lumOff val="35000"/>
                  </a:schemeClr>
                </a:solidFill>
              </a:rPr>
              <a:t>med godt og oppriktig hjerte.</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no" altLang="ko-KR" sz="3600">
                <a:solidFill>
                  <a:schemeClr val="tx1">
                    <a:lumMod val="65000"/>
                    <a:lumOff val="35000"/>
                  </a:schemeClr>
                </a:solidFill>
              </a:rPr>
              <a:t>Og egypterne skal kjenne at jeg er Herren når jeg rekker ut min hånd mot Egypt og fører israelittene ut av det.</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ser ikke på det ytre, men ser på hjertet.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Hvorfor vendte No'omi hjem fra Moab til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fordi hun ble syk..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fordi mannen hennes døde..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fordi hennes to sønner døde..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fordi hun ønsket å møte familien sin..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③ </a:t>
            </a:r>
            <a:r xmlns:a="http://schemas.openxmlformats.org/drawingml/2006/main">
              <a:rPr lang="no" altLang="ko-KR" sz="2800">
                <a:solidFill>
                  <a:srgbClr val="FF0000"/>
                </a:solidFill>
              </a:rPr>
              <a:t>fordi hennes to sønner døde..</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Ditt folk skal være mitt folk og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Ruth</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Hannas bønn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Og gutten Samuel fortsatte å vokse i vekst og nåde hos Herren og hos mennesker.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Hannah hadde ingen sønn. Så hun var så trist at hun ba til Gud. "Å, Fader Gud, hvis du gir meg en sønn, vil jeg gi ham for deg for alle hans livs dager."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husket hennes bønn og ga Hanna en sønn som het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Hanna ga sønnen sin til å tilbe Gud i templet slik hun ba før.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Samuel bodde i templet og tilbad Gud. Han mottok mye nåde fra mennesker og Gud.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400">
                <a:solidFill>
                  <a:schemeClr val="tx1">
                    <a:lumMod val="65000"/>
                    <a:lumOff val="35000"/>
                  </a:schemeClr>
                </a:solidFill>
              </a:rPr>
              <a:t>Lille Samuel vokste godt opp til å bli en ung gutt. Så, senere, ble han en profet som lyttet til Guds røst.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fortalte Guds ordre til den egyptiske kongen, farao. "Dette er hva Herren sier: La mitt folk gå, så de kan tilbe meg."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solidFill>
                  <a:schemeClr val="tx1">
                    <a:lumMod val="65000"/>
                    <a:lumOff val="35000"/>
                  </a:schemeClr>
                </a:solidFill>
              </a:rPr>
              <a:t>Gud lyttet til Hannas alle bønner, husket henne og besvarte den fullt ut.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Gud lytter til alle våre bønner.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Derfor må vi be</a:t>
            </a:r>
          </a:p>
          <a:p>
            <a:pPr xmlns:a="http://schemas.openxmlformats.org/drawingml/2006/main" algn="ctr"/>
            <a:r xmlns:a="http://schemas.openxmlformats.org/drawingml/2006/main">
              <a:rPr lang="no" altLang="ko-KR" sz="3200">
                <a:solidFill>
                  <a:schemeClr val="tx1">
                    <a:lumMod val="65000"/>
                    <a:lumOff val="35000"/>
                  </a:schemeClr>
                </a:solidFill>
              </a:rPr>
              <a:t>seriøst og ærlig.</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lyttet til vår bønn og svarte trofast.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a:t>
            </a:r>
            <a:r xmlns:a="http://schemas.openxmlformats.org/drawingml/2006/main">
              <a:rPr lang="no" altLang="en-US" sz="4000">
                <a:solidFill>
                  <a:srgbClr val="FF0000"/>
                </a:solidFill>
              </a:rPr>
              <a:t> </a:t>
            </a:r>
            <a:r xmlns:a="http://schemas.openxmlformats.org/drawingml/2006/main">
              <a:rPr lang="no"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Hvorfor var Hannah så trist?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på grunn av magesmerter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på grunn av ingen penger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på grunn av ingen sønn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fordi hun var stygg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③ </a:t>
            </a:r>
            <a:r xmlns:a="http://schemas.openxmlformats.org/drawingml/2006/main">
              <a:rPr lang="no" altLang="ko-KR" sz="2800">
                <a:solidFill>
                  <a:srgbClr val="FF0000"/>
                </a:solidFill>
              </a:rPr>
              <a:t>på grunn av ingen sønn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Og gutten Samuel fortsatte å vokse i vekst og nåde hos Herren og hos mennesker.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Nei.</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29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Kong Saul, Israels første konge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Herren svarte: Hør på dem og gi dem en konge! Da sa Samuel til Israels menn: Gå alle tilbake til byen sin!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"Vi trenger en konge!" Israels folk ba om å gi dem en konge til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«Jeg vil gi dem en konge som de ba om.» Gud svarte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sendte Saul til Samuel. Gud lot Samuel helle olje på hodet hans for å bli en konge av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"Dette er vår leder, Saul." Samuel fortalte israelittene at Gud utnevnte Saul til Israels leder.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"Aldri! Hvem er Gud? Jeg er en gud» Farao nektet det på det sterkeste.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400">
                <a:solidFill>
                  <a:schemeClr val="tx1">
                    <a:lumMod val="65000"/>
                    <a:lumOff val="35000"/>
                  </a:schemeClr>
                </a:solidFill>
              </a:rPr>
              <a:t>Til å begynne med ledet Saul israelittene godt med å adlyde Guds vilje trofast. Imidlertid ble han en dårlig konge som forrådte Guds vilje på grunn av sin arroganse og stolthet.</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Til å begynne med var Saul ydmyk.</a:t>
            </a:r>
          </a:p>
          <a:p>
            <a:pPr xmlns:a="http://schemas.openxmlformats.org/drawingml/2006/main" algn="ctr"/>
            <a:r xmlns:a="http://schemas.openxmlformats.org/drawingml/2006/main">
              <a:rPr lang="no" altLang="ko-KR" sz="3600">
                <a:solidFill>
                  <a:schemeClr val="tx1">
                    <a:lumMod val="65000"/>
                    <a:lumOff val="35000"/>
                  </a:schemeClr>
                </a:solidFill>
              </a:rPr>
              <a:t>Men etter at han ble konge,</a:t>
            </a:r>
          </a:p>
          <a:p>
            <a:pPr xmlns:a="http://schemas.openxmlformats.org/drawingml/2006/main" algn="ctr"/>
            <a:r xmlns:a="http://schemas.openxmlformats.org/drawingml/2006/main">
              <a:rPr lang="no" altLang="ko-KR" sz="3600">
                <a:solidFill>
                  <a:schemeClr val="tx1">
                    <a:lumMod val="65000"/>
                    <a:lumOff val="35000"/>
                  </a:schemeClr>
                </a:solidFill>
              </a:rPr>
              <a:t>han adlød ikke lenger Guds vilje.</a:t>
            </a:r>
          </a:p>
          <a:p>
            <a:pPr xmlns:a="http://schemas.openxmlformats.org/drawingml/2006/main" algn="ctr"/>
            <a:r xmlns:a="http://schemas.openxmlformats.org/drawingml/2006/main">
              <a:rPr lang="no" altLang="ko-KR" sz="3600">
                <a:solidFill>
                  <a:schemeClr val="tx1">
                    <a:lumMod val="65000"/>
                    <a:lumOff val="35000"/>
                  </a:schemeClr>
                </a:solidFill>
              </a:rPr>
              <a:t>Han ble arrogant og grådighet.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Du må hele tiden være ydmyk når din Fader Gud løfter deg opp.</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elsker de ydmyke,</a:t>
            </a:r>
          </a:p>
          <a:p>
            <a:r xmlns:a="http://schemas.openxmlformats.org/drawingml/2006/main">
              <a:rPr lang="no" altLang="ko-KR" sz="3600">
                <a:solidFill>
                  <a:schemeClr val="tx1">
                    <a:lumMod val="65000"/>
                    <a:lumOff val="35000"/>
                  </a:schemeClr>
                </a:solidFill>
              </a:rPr>
              <a:t>men avviser de stolte.</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spurte israelittene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mat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konge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Guds Ord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huset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② </a:t>
            </a:r>
            <a:r xmlns:a="http://schemas.openxmlformats.org/drawingml/2006/main">
              <a:rPr lang="no" altLang="ko-KR" sz="2800">
                <a:solidFill>
                  <a:srgbClr val="FF0000"/>
                </a:solidFill>
              </a:rPr>
              <a:t>konge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Herren svarte: Hør på dem og gi dem en konge! Da sa Samuel til Israels menn: Gå alle tilbake til byen sin!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Nei.</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30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t>Ung gutt, David som drepte Goliat</a:t>
            </a:r>
            <a:r xmlns:a="http://schemas.openxmlformats.org/drawingml/2006/main">
              <a:rPr lang="n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David sa til filisteren: Du kommer mot meg med sverd og spyd og spyd, men jeg kommer mot deg i navnet til Herren, den allmektige, Israels hærstyrkers Gud, som du har trosset.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500">
                <a:solidFill>
                  <a:schemeClr val="tx1">
                    <a:lumMod val="65000"/>
                    <a:lumOff val="35000"/>
                  </a:schemeClr>
                </a:solidFill>
              </a:rPr>
              <a:t>Det var en gigantisk soldat kalt Goliat i filisterleiren. Han fornærmet Guds navn ved å starte en kamp.</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400">
                <a:solidFill>
                  <a:schemeClr val="tx1">
                    <a:lumMod val="65000"/>
                    <a:lumOff val="35000"/>
                  </a:schemeClr>
                </a:solidFill>
              </a:rPr>
              <a:t>Ingen våget å kjempe mot ham på grunn av å skremme ham.</a:t>
            </a:r>
          </a:p>
          <a:p>
            <a:r xmlns:a="http://schemas.openxmlformats.org/drawingml/2006/main">
              <a:rPr lang="no" altLang="ko-KR" sz="2400">
                <a:solidFill>
                  <a:schemeClr val="tx1">
                    <a:lumMod val="65000"/>
                    <a:lumOff val="35000"/>
                  </a:schemeClr>
                </a:solidFill>
              </a:rPr>
              <a:t>På den tiden, ung gutt, sa David til kong Saul: «Jeg vil gå og kjempe mot ham.»</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"Jeg kan beseire ham hvis Gud er med meg."</a:t>
            </a:r>
          </a:p>
          <a:p>
            <a:r xmlns:a="http://schemas.openxmlformats.org/drawingml/2006/main">
              <a:rPr lang="no" altLang="ko-KR" sz="2800">
                <a:solidFill>
                  <a:schemeClr val="tx1">
                    <a:lumMod val="65000"/>
                    <a:lumOff val="35000"/>
                  </a:schemeClr>
                </a:solidFill>
              </a:rPr>
              <a:t>David nærmet seg Goliat med fem glatte steiner.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ba til Gud. "Herre, vær så snill å la meg få vite hva du vil gjøre fra nå av."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500">
                <a:solidFill>
                  <a:schemeClr val="tx1">
                    <a:lumMod val="65000"/>
                    <a:lumOff val="35000"/>
                  </a:schemeClr>
                </a:solidFill>
              </a:rPr>
              <a:t>David sa til Goliat som kom mot ham med sverd og spyd. "Jeg kjemper mot deg i Herrens Guds navn!"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600">
                <a:solidFill>
                  <a:schemeClr val="tx1">
                    <a:lumMod val="65000"/>
                    <a:lumOff val="35000"/>
                  </a:schemeClr>
                </a:solidFill>
              </a:rPr>
              <a:t>David kastet en stein og slo Goliat i pannen hans.</a:t>
            </a:r>
          </a:p>
          <a:p>
            <a:r xmlns:a="http://schemas.openxmlformats.org/drawingml/2006/main">
              <a:rPr lang="no" altLang="ko-KR" sz="2600">
                <a:solidFill>
                  <a:schemeClr val="tx1">
                    <a:lumMod val="65000"/>
                    <a:lumOff val="35000"/>
                  </a:schemeClr>
                </a:solidFill>
              </a:rPr>
              <a:t>David vant denne kampen med Guds hjelp.</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solidFill>
                  <a:schemeClr val="tx1">
                    <a:lumMod val="65000"/>
                    <a:lumOff val="35000"/>
                  </a:schemeClr>
                </a:solidFill>
              </a:rPr>
              <a:t>Israelske soldater var redde</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av giganten Goliat. De var redde for ham.</a:t>
            </a:r>
          </a:p>
          <a:p>
            <a:pPr xmlns:a="http://schemas.openxmlformats.org/drawingml/2006/main" algn="ctr"/>
            <a:r xmlns:a="http://schemas.openxmlformats.org/drawingml/2006/main">
              <a:rPr lang="no" altLang="ko-KR" sz="3200">
                <a:solidFill>
                  <a:schemeClr val="tx1">
                    <a:lumMod val="65000"/>
                    <a:lumOff val="35000"/>
                  </a:schemeClr>
                </a:solidFill>
              </a:rPr>
              <a:t>Men David, som trodde på Guds beskyttelse, kjempet mot ham og beseiret ham.</a:t>
            </a:r>
          </a:p>
          <a:p>
            <a:pPr xmlns:a="http://schemas.openxmlformats.org/drawingml/2006/main" algn="ctr"/>
            <a:r xmlns:a="http://schemas.openxmlformats.org/drawingml/2006/main">
              <a:rPr lang="no" altLang="ko-KR" sz="3200">
                <a:solidFill>
                  <a:schemeClr val="tx1">
                    <a:lumMod val="65000"/>
                    <a:lumOff val="35000"/>
                  </a:schemeClr>
                </a:solidFill>
              </a:rPr>
              <a:t>Vi bør tro at Gud alltid beskytter oss. Vi kan ha mot gjennom troen på at Gud vil beskytte oss under alle omstendigheter.</a:t>
            </a:r>
          </a:p>
          <a:p>
            <a:pPr xmlns:a="http://schemas.openxmlformats.org/drawingml/2006/main" algn="ctr"/>
            <a:r xmlns:a="http://schemas.openxmlformats.org/drawingml/2006/main">
              <a:rPr lang="no" altLang="ko-KR" sz="3200">
                <a:solidFill>
                  <a:schemeClr val="tx1">
                    <a:lumMod val="65000"/>
                    <a:lumOff val="35000"/>
                  </a:schemeClr>
                </a:solidFill>
              </a:rPr>
              <a:t>Mot som er fra troen på Gud kan overvinne enhver frykt.</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gir seier til dem som kjemper for ham.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var det David kastet på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sverd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spyd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stein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skjold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③ </a:t>
            </a:r>
            <a:r xmlns:a="http://schemas.openxmlformats.org/drawingml/2006/main">
              <a:rPr lang="no" altLang="ko-KR" sz="2800">
                <a:solidFill>
                  <a:srgbClr val="FF0000"/>
                </a:solidFill>
              </a:rPr>
              <a:t>stein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David sa til filisteren: Du kommer mot meg med sverd og spyd og spyd, men jeg kommer mot deg i navnet til Herren, den allmektige, Israels hærstyrkers Gud, som du har trosset.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1 Samuel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700">
                <a:solidFill>
                  <a:schemeClr val="tx1">
                    <a:lumMod val="65000"/>
                    <a:lumOff val="35000"/>
                  </a:schemeClr>
                </a:solidFill>
              </a:rPr>
              <a:t>Gud slapp ti katastrofer over hele Egypt. Egyptiske folk og farao har blitt kjent med hvem som er ekte Gud.</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dra ut av Egypt med alle israelittene dine akkurat nå." Farao hadde ikke noe annet valg enn å la dem gå.</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Farao mente at han var den sterkeste med å ignorere Gud.</a:t>
            </a:r>
            <a:r xmlns:a="http://schemas.openxmlformats.org/drawingml/2006/main">
              <a:rPr lang="n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Så han måtte være under store katastrofer.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Vi må bekjenne at Gud er den Allmektige, ikke oss.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Da Herren så at han var gått bort for å se, kalte Gud til ham</a:t>
            </a:r>
          </a:p>
          <a:p>
            <a:r xmlns:a="http://schemas.openxmlformats.org/drawingml/2006/main">
              <a:rPr lang="no" altLang="ko-KR" sz="3600">
                <a:solidFill>
                  <a:schemeClr val="tx1">
                    <a:lumMod val="65000"/>
                    <a:lumOff val="35000"/>
                  </a:schemeClr>
                </a:solidFill>
              </a:rPr>
              <a:t>fra bushen,</a:t>
            </a:r>
          </a:p>
          <a:p>
            <a:r xmlns:a="http://schemas.openxmlformats.org/drawingml/2006/main">
              <a:rPr lang="no" altLang="ko-KR" sz="3600">
                <a:solidFill>
                  <a:schemeClr val="tx1">
                    <a:lumMod val="65000"/>
                    <a:lumOff val="35000"/>
                  </a:schemeClr>
                </a:solidFill>
              </a:rPr>
              <a:t>"Moses! Moses!" Og Moses sa: Her er jeg.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er en annen form for avguder eller andre falske guder.</a:t>
            </a:r>
          </a:p>
          <a:p>
            <a:r xmlns:a="http://schemas.openxmlformats.org/drawingml/2006/main">
              <a:rPr lang="no" altLang="ko-KR" sz="3600">
                <a:solidFill>
                  <a:schemeClr val="tx1">
                    <a:lumMod val="65000"/>
                    <a:lumOff val="35000"/>
                  </a:schemeClr>
                </a:solidFill>
              </a:rPr>
              <a:t>Gud er i live og arbeider med sin mektige kraft.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Hvor mange katastrofer slapp Gud ned over Egypt?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fem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syv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tolv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④ </a:t>
            </a:r>
            <a:r xmlns:a="http://schemas.openxmlformats.org/drawingml/2006/main">
              <a:rPr lang="no" altLang="ko-KR" sz="2800">
                <a:solidFill>
                  <a:srgbClr val="FF0000"/>
                </a:solidFill>
              </a:rPr>
              <a:t>ti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no" altLang="ko-KR" sz="3600">
                <a:solidFill>
                  <a:schemeClr val="tx1">
                    <a:lumMod val="65000"/>
                    <a:lumOff val="35000"/>
                  </a:schemeClr>
                </a:solidFill>
              </a:rPr>
              <a:t>Og egypterne skal kjenne at jeg er Herren når jeg rekker ut min hånd mot Egypt og fører israelittene ut av det.</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NEI. 18</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En søyle av sky</a:t>
            </a:r>
          </a:p>
          <a:p>
            <a:pPr xmlns:a="http://schemas.openxmlformats.org/drawingml/2006/main" algn="ctr"/>
            <a:r xmlns:a="http://schemas.openxmlformats.org/drawingml/2006/main">
              <a:rPr lang="no" altLang="ko-KR" sz="4400"/>
              <a:t>og En ildstøtte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Om dagen gikk Herren foran dem i en skystøtte for å lede dem på veien, og om natten i en ildstøtte for å gi dem lys, så de kunne reise dag og natt.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2. Mosebok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Det israelittiske folket bodde i Egypt i 430 år. De forlot Egypt for å gå tilbake til det lovede landet-Kanaan-på slutten av de 430 årene.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"Hvordan kan vi få den rette veien?", "Hva om vi møter dårlige mennesker på veien?" De bekymret seg mye.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På den tiden viste Gud dem bevis på at han veiledet dem. Det var skystøtten.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Om natten ble det ildstøtten. Slik ledet Gud dem natt og dag.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400">
                <a:solidFill>
                  <a:schemeClr val="tx1">
                    <a:lumMod val="65000"/>
                    <a:lumOff val="35000"/>
                  </a:schemeClr>
                </a:solidFill>
              </a:rPr>
              <a:t>"Vi er ikke redde, for Gud er med oss!" Israelittene takket Gud for å ha ledet dem med skystøtten og ildstøtten.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En dag, da Moses så en egypter slå en israelitt, ble han sint, tok parti med sitt folk og drepte egypteren.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a:t>
            </a:r>
            <a:r xmlns:a="http://schemas.openxmlformats.org/drawingml/2006/main">
              <a:rPr lang="no" altLang="en-US" sz="4000">
                <a:solidFill>
                  <a:srgbClr val="FF0000"/>
                </a:solidFill>
              </a:rPr>
              <a:t> </a:t>
            </a:r>
            <a:r xmlns:a="http://schemas.openxmlformats.org/drawingml/2006/main">
              <a:rPr lang="no" altLang="ko-KR" sz="4000">
                <a:solidFill>
                  <a:srgbClr val="FF0000"/>
                </a:solidFill>
              </a:rPr>
              <a:t>lekse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Da mange israelittiske mennesker krysset farlig ørken, viste Gud dem bevis på at han ledet og beskyttet dem med skystøtten og ildstøtten.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Nå er Gud med meg og beskytter meg. La oss takke Gud.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er alltid med oss.</a:t>
            </a:r>
          </a:p>
          <a:p>
            <a:r xmlns:a="http://schemas.openxmlformats.org/drawingml/2006/main">
              <a:rPr lang="no" altLang="ko-KR" sz="3600">
                <a:solidFill>
                  <a:schemeClr val="tx1">
                    <a:lumMod val="65000"/>
                    <a:lumOff val="35000"/>
                  </a:schemeClr>
                </a:solidFill>
              </a:rPr>
              <a:t>Og han beskytter oss natt og dag.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veiledet Gud dem med da israelittene dro fra Egypt?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skystøtten og ildstøtten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fugl og fisk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sol og måne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hund og katt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① </a:t>
            </a:r>
            <a:r xmlns:a="http://schemas.openxmlformats.org/drawingml/2006/main">
              <a:rPr lang="no" altLang="ko-KR" sz="2800">
                <a:solidFill>
                  <a:srgbClr val="FF0000"/>
                </a:solidFill>
              </a:rPr>
              <a:t>skystøtten og ildstøtten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Om dagen gikk Herren foran dem i en skystøtte for å lede dem på veien, og om natten i en ildstøtte for å gi dem lys, så de kunne reise dag og natt.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2. Mosebok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19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Israelittene går gjennom det delte havet på tørr mark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Så rakte Moses hånden ut over havet, og hele den natten drev Herren havet tilbake med en sterk østavind og gjorde det til tørt land. Vannet ble delt,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14:</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og israelittene møtte Rødehavet på veien til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Egypteren forfulgte israelittene for å fange dem igjen.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Så skjedde det en fantastisk ting! Gud lot Rødehavet dele seg og israelittene gå over på den tørre bakken.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Egyptiske soldater forfulgte dem, men havet gikk tilbake igjen, alle egyptiske soldater ble oversvømmet i havet. Ikke en av dem overlevde.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Da farao hørte om dette, ble Moses redd for ham og flyktet fra Egypt-palasset og dro for å bo i Midian-ørkenen.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Vi takker Gud for at han reddet oss! Alle israelittene sang gledessanger med stor glede.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Gud reddet israelittene fra deres desperate situasjon.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Jeg var også i situasjonen for å dø på grunn av synd, men Gud sendte Jesus for å redde meg!</a:t>
            </a:r>
          </a:p>
          <a:p>
            <a:pPr xmlns:a="http://schemas.openxmlformats.org/drawingml/2006/main" algn="ctr"/>
            <a:r xmlns:a="http://schemas.openxmlformats.org/drawingml/2006/main">
              <a:rPr lang="no" altLang="ko-KR" sz="3600">
                <a:solidFill>
                  <a:schemeClr val="tx1">
                    <a:lumMod val="65000"/>
                    <a:lumOff val="35000"/>
                  </a:schemeClr>
                </a:solidFill>
              </a:rPr>
              <a:t>Gud reddet meg fra evig død!</a:t>
            </a:r>
          </a:p>
          <a:p>
            <a:pPr xmlns:a="http://schemas.openxmlformats.org/drawingml/2006/main" algn="ctr"/>
            <a:r xmlns:a="http://schemas.openxmlformats.org/drawingml/2006/main">
              <a:rPr lang="no" altLang="ko-KR" sz="3600">
                <a:solidFill>
                  <a:schemeClr val="tx1">
                    <a:lumMod val="65000"/>
                    <a:lumOff val="35000"/>
                  </a:schemeClr>
                </a:solidFill>
              </a:rPr>
              <a:t>Å, Fader Gud, tusen takk!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 er?</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er vår frelser som frelser sitt folk på en fantastisk måte.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Hvordan gikk israelittene over Rødehavet?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Gud sendte dem et stort skip.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Gud lot dem gå på sjøvannet.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Gud delte Rødehavet og lot dem gå videre</a:t>
            </a:r>
          </a:p>
          <a:p>
            <a:r xmlns:a="http://schemas.openxmlformats.org/drawingml/2006/main">
              <a:rPr lang="no" altLang="ko-KR" sz="2800">
                <a:solidFill>
                  <a:schemeClr val="tx1">
                    <a:lumMod val="65000"/>
                    <a:lumOff val="35000"/>
                  </a:schemeClr>
                </a:solidFill>
              </a:rPr>
              <a:t>den tørre bakken.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Gud lot dem fly over havet.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③ </a:t>
            </a:r>
            <a:r xmlns:a="http://schemas.openxmlformats.org/drawingml/2006/main">
              <a:rPr lang="no" altLang="ko-KR" sz="2800">
                <a:solidFill>
                  <a:srgbClr val="FF0000"/>
                </a:solidFill>
              </a:rPr>
              <a:t>Gud delte Rødehavet og lot dem gå videre</a:t>
            </a:r>
          </a:p>
          <a:p>
            <a:r xmlns:a="http://schemas.openxmlformats.org/drawingml/2006/main">
              <a:rPr lang="no" altLang="ko-KR" sz="2800">
                <a:solidFill>
                  <a:srgbClr val="FF0000"/>
                </a:solidFill>
              </a:rPr>
              <a:t>den tørre bakken.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Så rakte Moses hånden ut over havet, og hele den natten drev Herren havet tilbake med en sterk østavind og gjorde det til tørt land. Vannet ble delt,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14:</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t>Gud som la ned kjøtt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"Jeg har hørt israelittenes knurring. Si til dem: I skumringen skal dere spise kjøtt, og om morgenen skal dere mettes med brød. Da skal dere kjenne at jeg er Herren deres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Israelittene hadde ikke mat i ørkenen. Så knurret de mot Moses og Gud.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Da sa Herren til Moses. "Jeg vil gi deg mat fra himmelen."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Om morgenen dukket det opp tynne flak som frost på ørkengulvet.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Moses levde som hyrde i 40 år og til slutt ble han 80 år gammel.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Om kvelden kom vaktel over dem og falt ned og dekket leiren. De samlet dem, kokte og spiste dem. De sultet ikke engang i ørkenen.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600">
                <a:solidFill>
                  <a:schemeClr val="tx1">
                    <a:lumMod val="65000"/>
                    <a:lumOff val="35000"/>
                  </a:schemeClr>
                </a:solidFill>
              </a:rPr>
              <a:t>"Takk Gud!" Moses og israelittene ble overrasket over Guds allmektige makt.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Gud ga sitt folk daglig mat med en fantastisk måte og sin allmektige kraft selv i ørkenen hvor de ikke kunne finne noe.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Vi tror at Gud vil gi oss våre nødvendigheter med sin vidunderlige måte trofast.</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 er?</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Han er en fantastisk Gud som kjenner våre nødvendigheter på forhånd og gir dem sin fantastiske måte.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sørget Gud for sitt sultende folk?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Manna og vaktel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Brød og melk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Kjøtt og vann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Ris og suppe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① </a:t>
            </a:r>
            <a:r xmlns:a="http://schemas.openxmlformats.org/drawingml/2006/main">
              <a:rPr lang="no" altLang="ko-KR" sz="2800">
                <a:solidFill>
                  <a:srgbClr val="FF0000"/>
                </a:solidFill>
              </a:rPr>
              <a:t>Manna og vaktel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"Jeg har hørt israelittenes knurring. Si til dem: I skumringen skal dere spise kjøtt, og om morgenen skal dere mettes med brød. Da skal dere kjenne at jeg er Herren deres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no" altLang="ko-KR" b="1">
                <a:solidFill>
                  <a:schemeClr val="tx1">
                    <a:lumMod val="50000"/>
                    <a:lumOff val="50000"/>
                  </a:schemeClr>
                </a:solidFill>
              </a:rPr>
              <a:t>Nei.</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21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no" altLang="ko-KR" sz="4000"/>
              <a:t>De ti bud</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Moses var der hos Herren førti dager og førti netter uten å spise</a:t>
            </a:r>
          </a:p>
          <a:p>
            <a:r xmlns:a="http://schemas.openxmlformats.org/drawingml/2006/main">
              <a:rPr lang="no" altLang="ko-KR" sz="3600">
                <a:solidFill>
                  <a:schemeClr val="tx1">
                    <a:lumMod val="65000"/>
                    <a:lumOff val="35000"/>
                  </a:schemeClr>
                </a:solidFill>
              </a:rPr>
              <a:t>brød eller drikkevann. Og han skrev på tavlene paktens ord, de ti bud.</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2. Mosebok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Israelittene ankom Horeb-fjellet (Sinai-fjellet). Herren Guds herlighet var full på fjellet Sinai (fjellet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Gud sa til Moses: «Kom opp til meg på fjellet!» Moses gikk opp på Guds fjell.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En dag kalte Gud til ham i den brennende busken og sa til ham. «Jeg sender deg til Farao for å redde mitt folk, israelittene, ut av Egypt.»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Herren Gud møtte på Horeb-fjellet.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no" altLang="ko-KR" sz="2800">
                <a:solidFill>
                  <a:schemeClr val="tx1">
                    <a:lumMod val="65000"/>
                    <a:lumOff val="35000"/>
                  </a:schemeClr>
                </a:solidFill>
              </a:rPr>
              <a:t>Gud ga Moses steintavlene. Gud skrev lovene og befalingene på den for at israelittene skulle holde de ti bud.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no" altLang="ko-KR" sz="2600">
                <a:solidFill>
                  <a:schemeClr val="tx1">
                    <a:lumMod val="65000"/>
                    <a:lumOff val="35000"/>
                  </a:schemeClr>
                </a:solidFill>
              </a:rPr>
              <a:t>"Takk, Herre, for at du gir oss lovene."</a:t>
            </a:r>
          </a:p>
          <a:p>
            <a:r xmlns:a="http://schemas.openxmlformats.org/drawingml/2006/main">
              <a:rPr lang="no" altLang="ko-KR" sz="2600">
                <a:solidFill>
                  <a:schemeClr val="tx1">
                    <a:lumMod val="65000"/>
                    <a:lumOff val="35000"/>
                  </a:schemeClr>
                </a:solidFill>
              </a:rPr>
              <a:t>Moses tenkte: "Jeg vil levere og undervise i disse dyrebare ti bud."</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no" altLang="ko-KR" sz="3200">
                <a:solidFill>
                  <a:schemeClr val="tx1">
                    <a:lumMod val="65000"/>
                    <a:lumOff val="35000"/>
                  </a:schemeClr>
                </a:solidFill>
              </a:rPr>
              <a:t>De ti bud er de dyrebare forskriftene som Gud har gitt for vårt liv.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Når vi adlyder Guds lover, vil Gud være fornøyd med livet vårt.</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Gud har gitt oss lovene og de ti bud.</a:t>
            </a:r>
          </a:p>
          <a:p>
            <a:endParaRPr lang="en-US" altLang="ko-KR" sz="3600">
              <a:solidFill>
                <a:schemeClr val="tx1">
                  <a:lumMod val="65000"/>
                  <a:lumOff val="35000"/>
                </a:schemeClr>
              </a:solidFill>
            </a:endParaRPr>
          </a:p>
          <a:p>
            <a:r xmlns:a="http://schemas.openxmlformats.org/drawingml/2006/main">
              <a:rPr lang="no" altLang="ko-KR" sz="3600">
                <a:solidFill>
                  <a:schemeClr val="tx1">
                    <a:lumMod val="65000"/>
                    <a:lumOff val="35000"/>
                  </a:schemeClr>
                </a:solidFill>
              </a:rPr>
              <a:t>Gud ga seg kjennskap til oss gjennom disse lover og bud.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no" altLang="ko-KR" sz="3200">
                <a:solidFill>
                  <a:schemeClr val="tx1">
                    <a:lumMod val="65000"/>
                    <a:lumOff val="35000"/>
                  </a:schemeClr>
                </a:solidFill>
              </a:rPr>
              <a:t>Hvor skrev Gud de ti bud?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Trenettbrett</a:t>
            </a:r>
            <a:r xmlns:a="http://schemas.openxmlformats.org/drawingml/2006/main">
              <a:rPr lang="n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Gjørme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tablett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Papir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Steintavle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no" altLang="en-US" sz="2800">
                <a:solidFill>
                  <a:srgbClr val="FF0000"/>
                </a:solidFill>
              </a:rPr>
              <a:t>④ </a:t>
            </a:r>
            <a:r xmlns:a="http://schemas.openxmlformats.org/drawingml/2006/main">
              <a:rPr lang="no" altLang="ko-KR" sz="2800">
                <a:solidFill>
                  <a:srgbClr val="FF0000"/>
                </a:solidFill>
              </a:rPr>
              <a:t>Steintavle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Moses var der hos Herren førti dager og førti netter uten å spise</a:t>
            </a:r>
          </a:p>
          <a:p>
            <a:r xmlns:a="http://schemas.openxmlformats.org/drawingml/2006/main">
              <a:rPr lang="no" altLang="ko-KR" sz="3600">
                <a:solidFill>
                  <a:schemeClr val="tx1">
                    <a:lumMod val="65000"/>
                    <a:lumOff val="35000"/>
                  </a:schemeClr>
                </a:solidFill>
              </a:rPr>
              <a:t>brød eller drikkevann. Og han skrev på tavlene paktens ord, de ti bud.</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no" altLang="ko-KR" sz="2800">
                <a:solidFill>
                  <a:schemeClr val="tx1">
                    <a:lumMod val="65000"/>
                    <a:lumOff val="35000"/>
                  </a:schemeClr>
                </a:solidFill>
              </a:rPr>
              <a:t>2. Mosebok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Gullkalven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Han tok det de ga ham og gjorde det til en idol støpt i form</a:t>
            </a:r>
          </a:p>
          <a:p>
            <a:r xmlns:a="http://schemas.openxmlformats.org/drawingml/2006/main">
              <a:rPr lang="no" altLang="ko-KR" sz="3600">
                <a:solidFill>
                  <a:schemeClr val="bg1">
                    <a:lumMod val="50000"/>
                  </a:schemeClr>
                </a:solidFill>
              </a:rPr>
              <a:t>av en kalv, forme den med et verktøy. Da sa de: Dette er dine guder, Israel, som førte deg opp av Egypt.</a:t>
            </a:r>
          </a:p>
          <a:p>
            <a:r xmlns:a="http://schemas.openxmlformats.org/drawingml/2006/main">
              <a:rPr lang="n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Da Moses ikke kom ned fra fjellet så lenge, følte de seg urolige. "Vi trenger vår gud til å lede oss i stedet for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no" altLang="ko-KR" sz="2600">
                <a:solidFill>
                  <a:schemeClr val="tx1">
                    <a:lumMod val="65000"/>
                    <a:lumOff val="35000"/>
                  </a:schemeClr>
                </a:solidFill>
              </a:rPr>
              <a:t>Moses kom tilbake til Egypt for å redde sitt folk, israelittene som holdt staven Gud ga ham.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Så de laget en gullkalv og tilba den som deres gud for å lede dem.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som kom ned med de ti bud ble så sint.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ble rasende sint på dem. «Jeg vil ødelegge dem. Da vil jeg gjøre deg til en stor nasjon.»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600">
                <a:solidFill>
                  <a:schemeClr val="tx1">
                    <a:lumMod val="65000"/>
                    <a:lumOff val="35000"/>
                  </a:schemeClr>
                </a:solidFill>
              </a:rPr>
              <a:t>Men Moses ba til Gud om å tilgi dem seriøst. Gud hørte Moses' bønn og tilga dem.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a:t>
            </a:r>
            <a:r xmlns:a="http://schemas.openxmlformats.org/drawingml/2006/main">
              <a:rPr lang="no" altLang="en-US" sz="4000">
                <a:solidFill>
                  <a:srgbClr val="FF0000"/>
                </a:solidFill>
              </a:rPr>
              <a:t> </a:t>
            </a:r>
            <a:r xmlns:a="http://schemas.openxmlformats.org/drawingml/2006/main">
              <a:rPr lang="no" altLang="ko-KR" sz="4000">
                <a:solidFill>
                  <a:srgbClr val="FF0000"/>
                </a:solidFill>
              </a:rPr>
              <a:t>Lekse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Det Gud hater mest er å tilbe andre guder i stedet for ham.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Du skal ikke lage deg noe avgud for enhver pris.</a:t>
            </a:r>
          </a:p>
          <a:p>
            <a:pPr xmlns:a="http://schemas.openxmlformats.org/drawingml/2006/main" algn="ctr"/>
            <a:r xmlns:a="http://schemas.openxmlformats.org/drawingml/2006/main">
              <a:rPr lang="no" altLang="ko-KR" sz="3600">
                <a:solidFill>
                  <a:schemeClr val="tx1">
                    <a:lumMod val="65000"/>
                    <a:lumOff val="35000"/>
                  </a:schemeClr>
                </a:solidFill>
              </a:rPr>
              <a:t>Uansett hva som skjer, skal du ikke bøye deg for dem og tilbe dem.</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hater mest avgudsdyrking i stedet for ham.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Hvilken avgud laget israelittene for å begå synder?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Gylden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Ørn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Gullkalv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Sølvkalv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Sølv</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Ørn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② </a:t>
            </a:r>
            <a:r xmlns:a="http://schemas.openxmlformats.org/drawingml/2006/main">
              <a:rPr lang="no" altLang="ko-KR" sz="2800">
                <a:solidFill>
                  <a:srgbClr val="FF0000"/>
                </a:solidFill>
              </a:rPr>
              <a:t>Gullkalv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Han tok det de ga ham og gjorde det til en idol støpt i form</a:t>
            </a:r>
          </a:p>
          <a:p>
            <a:r xmlns:a="http://schemas.openxmlformats.org/drawingml/2006/main">
              <a:rPr lang="no" altLang="ko-KR" sz="3600">
                <a:solidFill>
                  <a:schemeClr val="bg1">
                    <a:lumMod val="50000"/>
                  </a:schemeClr>
                </a:solidFill>
              </a:rPr>
              <a:t>av en kalv, forme den med et verktøy. Da sa de: Dette er dine guder, Israel, som førte deg opp av Egypt.</a:t>
            </a:r>
          </a:p>
          <a:p>
            <a:r xmlns:a="http://schemas.openxmlformats.org/drawingml/2006/main">
              <a:rPr lang="n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Exodus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Guds hus (Tabernaklet) i ørkenen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Den dagen tabernaklet, Vitnesbyrdets telt, ble reist, dekket skyen det. Fra kveld til morgen så skyen over tabernaklet ut som ild.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Tall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no" altLang="ko-KR" sz="3200">
                <a:solidFill>
                  <a:schemeClr val="tx1">
                    <a:lumMod val="65000"/>
                    <a:lumOff val="35000"/>
                  </a:schemeClr>
                </a:solidFill>
              </a:rPr>
              <a:t>Gud kalte Moses som leder for israelittene da han var 80 år gammel.</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Guds plan er forskjellig fra vår, men hans plan er alltid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Vi må tro at Guds plan er perfekt og vi må stole på ham.</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sa til Moses at han skulle gjøre tabernaklet til Guds hus.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fortalte alt om Tabernaklet - formen på det og alle ting som skulle forberedes for det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Og Gud lot dem vite hvordan de skulle bruke hver artikkel når de tilber Gud i Tabernaklet.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Moses og israelittene laget tabernaklet - Guds hus - i henhold til Guds instruks.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600">
                <a:solidFill>
                  <a:schemeClr val="tx1">
                    <a:lumMod val="65000"/>
                    <a:lumOff val="35000"/>
                  </a:schemeClr>
                </a:solidFill>
              </a:rPr>
              <a:t>Den dagen tabernaklet reiste seg, dekket skyen som viste Guds herlighet det. Tabernaklet var tegnet på at Gud var med israelittene.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600">
                <a:solidFill>
                  <a:schemeClr val="tx1">
                    <a:lumMod val="65000"/>
                    <a:lumOff val="35000"/>
                  </a:schemeClr>
                </a:solidFill>
              </a:rPr>
              <a:t>Gud lot israelittene lage tabernaklet - Guds hus, og lot dem bo med tabernaklet som sitt midtpunkt.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no" altLang="ko-KR" sz="3600">
                <a:solidFill>
                  <a:schemeClr val="tx1">
                    <a:lumMod val="65000"/>
                    <a:lumOff val="35000"/>
                  </a:schemeClr>
                </a:solidFill>
              </a:rPr>
              <a:t>Vi bør leve med Gud som vårt sinns og livets sentrum.</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bor med oss, går med oss, leder oss og snakker med oss.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lot Gud israelittene lage?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Gullkalv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Ti bud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Palace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Tabernaklet - Guds hus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④ </a:t>
            </a:r>
            <a:r xmlns:a="http://schemas.openxmlformats.org/drawingml/2006/main">
              <a:rPr lang="no" altLang="ko-KR" sz="2800">
                <a:solidFill>
                  <a:srgbClr val="FF0000"/>
                </a:solidFill>
              </a:rPr>
              <a:t>Tabernaklet - Guds hus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bg1">
                    <a:lumMod val="50000"/>
                  </a:schemeClr>
                </a:solidFill>
              </a:rPr>
              <a:t>Den dagen tabernaklet, Vitnesbyrdets telt, ble reist, dekket skyen det. Fra kveld til morgen så skyen over tabernaklet ut som ild.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Tall</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b="1">
                <a:solidFill>
                  <a:schemeClr val="tx1">
                    <a:lumMod val="50000"/>
                    <a:lumOff val="50000"/>
                  </a:schemeClr>
                </a:solidFill>
              </a:rPr>
              <a:t>nr. 24</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De</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ord</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av</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400"/>
              <a:t>Kollapserte Jeriko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no" altLang="ko-KR" sz="3200"/>
              <a:t>Gud er?</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no" altLang="ko-KR" sz="3600">
                <a:solidFill>
                  <a:schemeClr val="tx1">
                    <a:lumMod val="65000"/>
                    <a:lumOff val="35000"/>
                  </a:schemeClr>
                </a:solidFill>
              </a:rPr>
              <a:t>Gud leder oss med sine fullkomne planer. Det er ingen feil i Guds planer.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For den syvende gangen, da prestene blåste i basunstøtet, befalte Josva folket: Rop! For Herren har gitt dere byen!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Joshua</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Israelittene ønsket å gå inn i det lovede land. Men Jeriko, som var et stort slott, sperret veien.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Gud sa til Josva, som var lederen for dem, hvordan de skulle ødelegge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Israelittene marsjerte rundt muren i Jeriko i syv dager i henhold til Guds befaling.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Mens de marsjerte rundt muren i seks dager, hver dag en gang, rørte Jeriko seg ikke en tomme.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På den syvende dagen marsjerte de rundt den syv ganger. På den syvende gangen ropte de høyt, veggen kollapset.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solidFill>
                  <a:schemeClr val="tx1">
                    <a:lumMod val="65000"/>
                    <a:lumOff val="35000"/>
                  </a:schemeClr>
                </a:solidFill>
              </a:rPr>
              <a:t>Israelittene kunne ikke ødelegge Jeriko ved egen makt. Men Gud ødela Jeriko ved sin egen kraft for dem.</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Israelittene har vunnet seieren gjennom lydighet mot Gud.</a:t>
            </a:r>
          </a:p>
          <a:p>
            <a:pPr xmlns:a="http://schemas.openxmlformats.org/drawingml/2006/main" algn="ctr"/>
            <a:r xmlns:a="http://schemas.openxmlformats.org/drawingml/2006/main">
              <a:rPr lang="no" altLang="ko-KR" sz="3200">
                <a:solidFill>
                  <a:schemeClr val="tx1">
                    <a:lumMod val="65000"/>
                    <a:lumOff val="35000"/>
                  </a:schemeClr>
                </a:solidFill>
              </a:rPr>
              <a:t>La oss leve livet vårt i lydighet mot Gud.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no" altLang="ko-KR" sz="3200">
                <a:solidFill>
                  <a:schemeClr val="tx1">
                    <a:lumMod val="65000"/>
                    <a:lumOff val="35000"/>
                  </a:schemeClr>
                </a:solidFill>
              </a:rPr>
              <a:t>La oss takke Gud for at han fikk oss til å vinne!</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3200"/>
              <a:t>Gud?</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Gud gir sitt folk seier gjennom sin store kraft.</a:t>
            </a:r>
          </a:p>
          <a:p>
            <a:endParaRPr lang="en-US" altLang="ko-KR" sz="3600">
              <a:solidFill>
                <a:schemeClr val="tx1">
                  <a:lumMod val="65000"/>
                  <a:lumOff val="35000"/>
                </a:schemeClr>
              </a:solidFill>
            </a:endParaRPr>
          </a:p>
          <a:p>
            <a:r xmlns:a="http://schemas.openxmlformats.org/drawingml/2006/main">
              <a:rPr lang="no" altLang="ko-KR" sz="3600">
                <a:solidFill>
                  <a:schemeClr val="tx1">
                    <a:lumMod val="65000"/>
                    <a:lumOff val="35000"/>
                  </a:schemeClr>
                </a:solidFill>
              </a:rPr>
              <a:t>Han er Seierens Gud!</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Hva beordret Gud Josva om å ødelegge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Kast steiner på Jeriko i syv dager.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Be i syv dager for Jeriko.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Syng lovsanger i syv dager for Jeriko.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2800">
                <a:solidFill>
                  <a:schemeClr val="tx1">
                    <a:lumMod val="65000"/>
                    <a:lumOff val="35000"/>
                  </a:schemeClr>
                </a:solidFill>
              </a:rPr>
              <a:t>④ marsj Jeriko-muren i syv dager og kl</a:t>
            </a:r>
          </a:p>
          <a:p>
            <a:r xmlns:a="http://schemas.openxmlformats.org/drawingml/2006/main">
              <a:rPr lang="no" altLang="ko-KR" sz="2800">
                <a:solidFill>
                  <a:schemeClr val="tx1">
                    <a:lumMod val="65000"/>
                    <a:lumOff val="35000"/>
                  </a:schemeClr>
                </a:solidFill>
              </a:rPr>
              <a:t>den siste dagen gi et høyt rop.</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en-US" sz="2800">
                <a:solidFill>
                  <a:srgbClr val="FF0000"/>
                </a:solidFill>
              </a:rPr>
              <a:t>④ </a:t>
            </a:r>
            <a:r xmlns:a="http://schemas.openxmlformats.org/drawingml/2006/main">
              <a:rPr lang="no" altLang="ko-KR" sz="2800">
                <a:solidFill>
                  <a:srgbClr val="FF0000"/>
                </a:solidFill>
              </a:rPr>
              <a:t>marsj Jeriko-muren i syv dager og kl</a:t>
            </a:r>
          </a:p>
          <a:p>
            <a:r xmlns:a="http://schemas.openxmlformats.org/drawingml/2006/main">
              <a:rPr lang="no" altLang="ko-KR" sz="2800">
                <a:solidFill>
                  <a:srgbClr val="FF0000"/>
                </a:solidFill>
              </a:rPr>
              <a:t>den siste dagen gi et høyt rop.</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no" altLang="ko-KR" sz="3600">
                <a:solidFill>
                  <a:schemeClr val="tx1">
                    <a:lumMod val="65000"/>
                    <a:lumOff val="35000"/>
                  </a:schemeClr>
                </a:solidFill>
              </a:rPr>
              <a:t>For den syvende gangen, da prestene blåste i basunstøtet, befalte Josva folket: Rop! For Herren har gitt dere byen!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no" altLang="ko-KR" sz="2800">
                <a:solidFill>
                  <a:schemeClr val="tx1">
                    <a:lumMod val="65000"/>
                    <a:lumOff val="35000"/>
                  </a:schemeClr>
                </a:solidFill>
              </a:rPr>
              <a:t>Joshua</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